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12/14/2017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Teorema de </a:t>
            </a:r>
            <a:r>
              <a:rPr lang="es-ES" dirty="0" err="1" smtClean="0"/>
              <a:t>pitagoras</a:t>
            </a:r>
            <a:r>
              <a:rPr lang="es-ES" dirty="0" smtClean="0"/>
              <a:t>.</a:t>
            </a:r>
            <a:br>
              <a:rPr lang="es-ES" dirty="0" smtClean="0"/>
            </a:b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6036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64" y="839449"/>
            <a:ext cx="7210269" cy="533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7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036" y="104931"/>
            <a:ext cx="8229600" cy="646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99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aplicaciones del teorema de pitagoras en el pl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6" y="434715"/>
            <a:ext cx="10043409" cy="623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6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9" y="749509"/>
            <a:ext cx="8004747" cy="57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82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271" y="0"/>
            <a:ext cx="10058400" cy="1184223"/>
          </a:xfrm>
        </p:spPr>
        <p:txBody>
          <a:bodyPr/>
          <a:lstStyle/>
          <a:p>
            <a:r>
              <a:rPr lang="es-ES" dirty="0" smtClean="0"/>
              <a:t>En los vectores libres o en el plano.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8897" y="1184223"/>
            <a:ext cx="8064709" cy="5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2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9724"/>
            <a:ext cx="10058400" cy="77948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Ejemplo de aplicación,.</a:t>
            </a:r>
            <a:br>
              <a:rPr lang="es-ES" dirty="0" smtClean="0"/>
            </a:b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636" y="854439"/>
            <a:ext cx="10628026" cy="572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1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21" y="464695"/>
            <a:ext cx="9323881" cy="570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25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52" y="494675"/>
            <a:ext cx="9278912" cy="617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95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243" y="554636"/>
            <a:ext cx="7510071" cy="569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58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79489"/>
            <a:ext cx="7689953" cy="538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32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18" y="554636"/>
            <a:ext cx="8094689" cy="524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4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938" y="734518"/>
            <a:ext cx="7674964" cy="612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0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105" y="629587"/>
            <a:ext cx="9293902" cy="595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302" y="539646"/>
            <a:ext cx="8094687" cy="617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69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62</TotalTime>
  <Words>17</Words>
  <Application>Microsoft Office PowerPoint</Application>
  <PresentationFormat>Panorámica</PresentationFormat>
  <Paragraphs>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Rockwell</vt:lpstr>
      <vt:lpstr>Rockwell Condensed</vt:lpstr>
      <vt:lpstr>Wingdings</vt:lpstr>
      <vt:lpstr>Tipo de madera</vt:lpstr>
      <vt:lpstr>Teorema de pitagoras.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los vectores libres o en el plano.</vt:lpstr>
      <vt:lpstr>Ejemplo de aplicación,.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de pitagoras.</dc:title>
  <dc:creator>Montoya</dc:creator>
  <cp:lastModifiedBy>Montoya</cp:lastModifiedBy>
  <cp:revision>4</cp:revision>
  <dcterms:created xsi:type="dcterms:W3CDTF">2017-12-14T18:16:35Z</dcterms:created>
  <dcterms:modified xsi:type="dcterms:W3CDTF">2017-12-14T19:18:42Z</dcterms:modified>
</cp:coreProperties>
</file>